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God Will Make a Way / </a:t>
            </a:r>
            <a:r>
              <a:rPr lang="en-US" sz="3200" dirty="0" err="1" smtClean="0"/>
              <a:t>Sendas</a:t>
            </a:r>
            <a:r>
              <a:rPr lang="en-US" sz="3200" dirty="0" smtClean="0"/>
              <a:t> Dios </a:t>
            </a:r>
            <a:r>
              <a:rPr lang="en-US" sz="3200" dirty="0" err="1" smtClean="0"/>
              <a:t>Hará</a:t>
            </a:r>
            <a:r>
              <a:rPr lang="en-US" sz="3200" dirty="0" smtClean="0"/>
              <a:t> / </a:t>
            </a:r>
            <a:r>
              <a:rPr lang="ko-KR" altLang="en-US" sz="3200" dirty="0" smtClean="0"/>
              <a:t>나의 가는 길</a:t>
            </a:r>
            <a:endParaRPr lang="en-US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61613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God Will Make a Way / </a:t>
            </a:r>
            <a:r>
              <a:rPr lang="en-US" sz="3200" dirty="0" err="1" smtClean="0"/>
              <a:t>Sendas</a:t>
            </a:r>
            <a:r>
              <a:rPr lang="en-US" sz="3200" dirty="0" smtClean="0"/>
              <a:t> Dios </a:t>
            </a:r>
            <a:r>
              <a:rPr lang="en-US" sz="3200" dirty="0" err="1" smtClean="0"/>
              <a:t>Hará</a:t>
            </a:r>
            <a:r>
              <a:rPr lang="en-US" sz="3200" dirty="0" smtClean="0"/>
              <a:t> / </a:t>
            </a:r>
            <a:r>
              <a:rPr lang="ko-KR" altLang="en-US" sz="3200" dirty="0" smtClean="0"/>
              <a:t>나의 가는 길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8077200" cy="565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God Will Make a Way / </a:t>
            </a:r>
            <a:r>
              <a:rPr lang="en-US" sz="3200" dirty="0" err="1" smtClean="0"/>
              <a:t>Sendas</a:t>
            </a:r>
            <a:r>
              <a:rPr lang="en-US" sz="3200" dirty="0" smtClean="0"/>
              <a:t> Dios </a:t>
            </a:r>
            <a:r>
              <a:rPr lang="en-US" sz="3200" dirty="0" err="1" smtClean="0"/>
              <a:t>Hará</a:t>
            </a:r>
            <a:r>
              <a:rPr lang="en-US" sz="3200" dirty="0" smtClean="0"/>
              <a:t> / </a:t>
            </a:r>
            <a:r>
              <a:rPr lang="ko-KR" altLang="en-US" sz="3200" dirty="0" smtClean="0"/>
              <a:t>나의 가는 길</a:t>
            </a:r>
            <a:endParaRPr 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5043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God Will Make a Way / </a:t>
            </a:r>
            <a:r>
              <a:rPr lang="en-US" sz="3200" dirty="0" err="1" smtClean="0"/>
              <a:t>Sendas</a:t>
            </a:r>
            <a:r>
              <a:rPr lang="en-US" sz="3200" dirty="0" smtClean="0"/>
              <a:t> Dios </a:t>
            </a:r>
            <a:r>
              <a:rPr lang="en-US" sz="3200" dirty="0" err="1" smtClean="0"/>
              <a:t>Hará</a:t>
            </a:r>
            <a:r>
              <a:rPr lang="en-US" sz="3200" dirty="0" smtClean="0"/>
              <a:t> / </a:t>
            </a:r>
            <a:r>
              <a:rPr lang="ko-KR" altLang="en-US" sz="3200" dirty="0" smtClean="0"/>
              <a:t>나의 가는 길</a:t>
            </a:r>
            <a:endParaRPr lang="en-US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57200"/>
            <a:ext cx="859178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God Will Make a Way / Sendas Dios Hará / 나의 가는 길</vt:lpstr>
      <vt:lpstr>God Will Make a Way / Sendas Dios Hará / 나의 가는 길</vt:lpstr>
      <vt:lpstr>God Will Make a Way / Sendas Dios Hará / 나의 가는 길</vt:lpstr>
      <vt:lpstr>God Will Make a Way / Sendas Dios Hará / 나의 가는 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Will Make a Way / Sendas Dios Hará / 나의 가는 길</dc:title>
  <dc:creator>Jihyung Sur</dc:creator>
  <cp:lastModifiedBy>Jihyung Sur</cp:lastModifiedBy>
  <cp:revision>1</cp:revision>
  <dcterms:created xsi:type="dcterms:W3CDTF">2011-07-28T04:33:01Z</dcterms:created>
  <dcterms:modified xsi:type="dcterms:W3CDTF">2011-07-28T04:41:47Z</dcterms:modified>
</cp:coreProperties>
</file>